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78" r:id="rId4"/>
    <p:sldId id="261" r:id="rId5"/>
    <p:sldId id="270" r:id="rId6"/>
    <p:sldId id="271" r:id="rId7"/>
    <p:sldId id="273" r:id="rId8"/>
    <p:sldId id="272" r:id="rId9"/>
    <p:sldId id="267" r:id="rId10"/>
    <p:sldId id="274" r:id="rId11"/>
    <p:sldId id="268" r:id="rId12"/>
    <p:sldId id="269" r:id="rId13"/>
    <p:sldId id="277" r:id="rId14"/>
    <p:sldId id="260" r:id="rId15"/>
    <p:sldId id="257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https://docs.google.com/viewer?url=http%3A%2F%2Fnsportal.ru%2Fsites%2Fdefault%2Ffiles%2F2013%2F9%2Fprez.ppt&amp;docid=16d3afa9a19c0c7e0f79674d657d251e&amp;a=bi&amp;pagenumber=4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569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http://im0-tub-ru.yandex.net/i?id=252715723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88640"/>
            <a:ext cx="4229749" cy="2376264"/>
          </a:xfrm>
          <a:prstGeom prst="rect">
            <a:avLst/>
          </a:prstGeom>
          <a:noFill/>
        </p:spPr>
      </p:pic>
      <p:pic>
        <p:nvPicPr>
          <p:cNvPr id="104452" name="Picture 4" descr="http://im4-tub-ru.yandex.net/i?id=55566712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387" y="3501008"/>
            <a:ext cx="4338613" cy="3012926"/>
          </a:xfrm>
          <a:prstGeom prst="rect">
            <a:avLst/>
          </a:prstGeom>
          <a:noFill/>
        </p:spPr>
      </p:pic>
      <p:pic>
        <p:nvPicPr>
          <p:cNvPr id="104454" name="Picture 6" descr="http://im4-tub-ru.yandex.net/i?id=436142414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060848"/>
            <a:ext cx="4234070" cy="34705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numama.ru/images/t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86" y="-16952"/>
            <a:ext cx="9170286" cy="68749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im6-tub-ru.yandex.net/i?id=321122061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2" y="-18002"/>
            <a:ext cx="9168002" cy="68760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s://docs.google.com/viewer?url=http%3A%2F%2Fnsportal.ru%2Fsites%2Fdefault%2Ffiles%2F2013%2F9%2Fprez.ppt&amp;docid=16d3afa9a19c0c7e0f79674d657d251e&amp;a=bi&amp;pagenumber=18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https://docs.google.com/viewer?url=http%3A%2F%2Fnsportal.ru%2Fsites%2Fdefault%2Ffiles%2F2013%2F9%2Fprez.ppt&amp;docid=16d3afa9a19c0c7e0f79674d657d251e&amp;a=bi&amp;pagenumber=11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ocs.google.com/viewer?url=http%3A%2F%2Fnsportal.ru%2Fsites%2Fdefault%2Ffiles%2F2013%2F9%2Fprez.ppt&amp;docid=16d3afa9a19c0c7e0f79674d657d251e&amp;a=bi&amp;pagenumber=21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32" y="0"/>
            <a:ext cx="9149832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ocs.google.com/viewer?url=http%3A%2F%2Fnsportal.ru%2Fsites%2Fdefault%2Ffiles%2F2013%2F9%2Fprez.ppt&amp;docid=16d3afa9a19c0c7e0f79674d657d251e&amp;a=bi&amp;pagenumber=4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56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771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im0-tub-ru.yandex.net/i?id=99564351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140968"/>
            <a:ext cx="1944216" cy="1944216"/>
          </a:xfrm>
          <a:prstGeom prst="rect">
            <a:avLst/>
          </a:prstGeom>
          <a:noFill/>
        </p:spPr>
      </p:pic>
      <p:pic>
        <p:nvPicPr>
          <p:cNvPr id="12" name="Picture 4" descr="http://im4-tub-ru.yandex.net/i?id=143043550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843808" cy="2102662"/>
          </a:xfrm>
          <a:prstGeom prst="rect">
            <a:avLst/>
          </a:prstGeom>
          <a:noFill/>
        </p:spPr>
      </p:pic>
      <p:pic>
        <p:nvPicPr>
          <p:cNvPr id="13" name="Picture 14" descr="http://im3-tub-ru.yandex.net/i?id=109615388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811457"/>
            <a:ext cx="2880320" cy="2046543"/>
          </a:xfrm>
          <a:prstGeom prst="rect">
            <a:avLst/>
          </a:prstGeom>
          <a:noFill/>
        </p:spPr>
      </p:pic>
      <p:pic>
        <p:nvPicPr>
          <p:cNvPr id="14" name="Picture 6" descr="http://im6-tub-ru.yandex.net/i?id=30996132-1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0"/>
            <a:ext cx="3058900" cy="2060848"/>
          </a:xfrm>
          <a:prstGeom prst="rect">
            <a:avLst/>
          </a:prstGeom>
          <a:noFill/>
        </p:spPr>
      </p:pic>
      <p:pic>
        <p:nvPicPr>
          <p:cNvPr id="15" name="Picture 8" descr="http://im2-tub-ru.yandex.net/i?id=229397408-0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620688"/>
            <a:ext cx="2843808" cy="2376264"/>
          </a:xfrm>
          <a:prstGeom prst="rect">
            <a:avLst/>
          </a:prstGeom>
          <a:noFill/>
        </p:spPr>
      </p:pic>
      <p:pic>
        <p:nvPicPr>
          <p:cNvPr id="16" name="Picture 16" descr="http://im6-tub-ru.yandex.net/i?id=451637609-6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996952"/>
            <a:ext cx="2603378" cy="2132856"/>
          </a:xfrm>
          <a:prstGeom prst="rect">
            <a:avLst/>
          </a:prstGeom>
          <a:noFill/>
        </p:spPr>
      </p:pic>
      <p:pic>
        <p:nvPicPr>
          <p:cNvPr id="17" name="Picture 12" descr="http://im4-tub-ru.yandex.net/i?id=266094858-6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4869160"/>
            <a:ext cx="2880320" cy="1988840"/>
          </a:xfrm>
          <a:prstGeom prst="rect">
            <a:avLst/>
          </a:prstGeom>
          <a:noFill/>
        </p:spPr>
      </p:pic>
      <p:pic>
        <p:nvPicPr>
          <p:cNvPr id="18" name="Picture 2" descr="https://docs.google.com/viewer?url=http%3A%2F%2Fnsportal.ru%2Fsites%2Fdefault%2Ffiles%2F2013%2F9%2Fprez.ppt&amp;docid=16d3afa9a19c0c7e0f79674d657d251e&amp;a=bi&amp;pagenumber=20&amp;w=5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1628800"/>
            <a:ext cx="4541073" cy="34036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s://docs.google.com/viewer?url=http%3A%2F%2Fnsportal.ru%2Fsites%2Fdefault%2Ffiles%2F2013%2F9%2Fprez.ppt&amp;docid=16d3afa9a19c0c7e0f79674d657d251e&amp;a=bi&amp;pagenumber=17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521"/>
            <a:ext cx="9185105" cy="68665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https://docs.google.com/viewer?url=http%3A%2F%2Fnsportal.ru%2Fsites%2Fdefault%2Ffiles%2F2013%2F9%2Fprez.ppt&amp;docid=16d3afa9a19c0c7e0f79674d657d251e&amp;a=bi&amp;pagenumber=10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http://im2-tub-ru.yandex.net/i?id=249281396-1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1256"/>
            <a:ext cx="7455709" cy="66967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im7-tub-ru.yandex.net/i?id=160389461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304"/>
            <a:ext cx="9084502" cy="68146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&amp;Zcy;&amp;acy;&amp;gcy;&amp;acy;&amp;dcy;&amp;kcy;&amp;icy; &amp;pcy;&amp;rcy;&amp;ocy; &amp;rcy;&amp;ocy;&amp;s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47"/>
            <a:ext cx="9144000" cy="68683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i051.radikal.ru/1012/af/1d16c1cbab71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8640"/>
            <a:ext cx="5796136" cy="3724018"/>
          </a:xfrm>
          <a:prstGeom prst="rect">
            <a:avLst/>
          </a:prstGeom>
          <a:noFill/>
        </p:spPr>
      </p:pic>
      <p:pic>
        <p:nvPicPr>
          <p:cNvPr id="103428" name="Picture 4" descr="http://im4-tub-ru.yandex.net/i?id=6890892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5922" y="2852936"/>
            <a:ext cx="5340085" cy="40050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www.numama.ru/images/g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5" y="42892"/>
            <a:ext cx="9131765" cy="68705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0</Words>
  <Application>Microsoft Office PowerPoint</Application>
  <PresentationFormat>Экран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25</cp:revision>
  <dcterms:created xsi:type="dcterms:W3CDTF">2013-12-11T18:21:34Z</dcterms:created>
  <dcterms:modified xsi:type="dcterms:W3CDTF">2015-02-16T17:41:50Z</dcterms:modified>
</cp:coreProperties>
</file>